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6" r:id="rId2"/>
    <p:sldId id="279" r:id="rId3"/>
    <p:sldId id="280" r:id="rId4"/>
    <p:sldId id="282" r:id="rId5"/>
    <p:sldId id="283" r:id="rId6"/>
    <p:sldId id="284" r:id="rId7"/>
    <p:sldId id="256" r:id="rId8"/>
    <p:sldId id="258" r:id="rId9"/>
    <p:sldId id="259" r:id="rId10"/>
    <p:sldId id="260" r:id="rId11"/>
    <p:sldId id="261" r:id="rId12"/>
    <p:sldId id="264" r:id="rId13"/>
    <p:sldId id="266" r:id="rId14"/>
    <p:sldId id="268" r:id="rId15"/>
    <p:sldId id="270" r:id="rId16"/>
    <p:sldId id="274" r:id="rId17"/>
    <p:sldId id="271" r:id="rId18"/>
    <p:sldId id="273" r:id="rId19"/>
    <p:sldId id="285" r:id="rId20"/>
    <p:sldId id="277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4" autoAdjust="0"/>
    <p:restoredTop sz="93719" autoAdjust="0"/>
  </p:normalViewPr>
  <p:slideViewPr>
    <p:cSldViewPr>
      <p:cViewPr varScale="1">
        <p:scale>
          <a:sx n="101" d="100"/>
          <a:sy n="101" d="100"/>
        </p:scale>
        <p:origin x="-5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6C082-9A16-4D7B-98B8-4792CC184CA6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8B419-859B-47EB-9A22-59DFD7516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3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8B419-859B-47EB-9A22-59DFD75169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0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2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6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6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5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0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5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7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5014-E734-4CEB-BC69-736205305197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D213-0B27-4F54-B007-467E649D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0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4.png"/><Relationship Id="rId5" Type="http://schemas.openxmlformats.org/officeDocument/2006/relationships/tags" Target="../tags/tag5.xml"/><Relationship Id="rId15" Type="http://schemas.openxmlformats.org/officeDocument/2006/relationships/hyperlink" Target="http://70.12.112.140:8080/cheFood/index.jsp" TargetMode="External"/><Relationship Id="rId10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6309320"/>
            <a:ext cx="8928992" cy="432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삼성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SDS ICTO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사업부 제조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ICTO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팀 중공업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CI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그룹 박서연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&amp;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전자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/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제조컨설팅팀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(ICTO)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환경컨설팅그룹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이수정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" b="38427"/>
          <a:stretch/>
        </p:blipFill>
        <p:spPr bwMode="auto">
          <a:xfrm>
            <a:off x="0" y="-879"/>
            <a:ext cx="9144000" cy="405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1"/>
          <a:stretch/>
        </p:blipFill>
        <p:spPr bwMode="auto">
          <a:xfrm>
            <a:off x="1072351" y="1269401"/>
            <a:ext cx="6985748" cy="513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>
            <a:stCxn id="13" idx="6"/>
            <a:endCxn id="15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79612" y="8889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main.jsp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16216" y="3972426"/>
            <a:ext cx="2160240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지도를 통해 기존에 등록된 모임을 볼 수 있다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85763" y="1268589"/>
            <a:ext cx="1442320" cy="216195"/>
          </a:xfrm>
          <a:prstGeom prst="rect">
            <a:avLst/>
          </a:prstGeom>
          <a:noFill/>
          <a:ln w="412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83158" y="651076"/>
            <a:ext cx="2736304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통한 페이지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구부러진 연결선 29"/>
          <p:cNvCxnSpPr>
            <a:stCxn id="24" idx="0"/>
          </p:cNvCxnSpPr>
          <p:nvPr/>
        </p:nvCxnSpPr>
        <p:spPr>
          <a:xfrm rot="5400000" flipH="1" flipV="1">
            <a:off x="3240863" y="-75247"/>
            <a:ext cx="409896" cy="2277777"/>
          </a:xfrm>
          <a:prstGeom prst="curved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6200000" flipV="1">
            <a:off x="7489116" y="893904"/>
            <a:ext cx="407193" cy="336767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195736" y="4180986"/>
            <a:ext cx="1442320" cy="265651"/>
          </a:xfrm>
          <a:prstGeom prst="rect">
            <a:avLst/>
          </a:prstGeom>
          <a:noFill/>
          <a:ln w="412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923068" y="5013176"/>
            <a:ext cx="2160240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기간별 모임 조회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구부러진 연결선 51"/>
          <p:cNvCxnSpPr>
            <a:stCxn id="50" idx="2"/>
          </p:cNvCxnSpPr>
          <p:nvPr/>
        </p:nvCxnSpPr>
        <p:spPr>
          <a:xfrm rot="16200000" flipH="1">
            <a:off x="3008983" y="4354550"/>
            <a:ext cx="774154" cy="958328"/>
          </a:xfrm>
          <a:prstGeom prst="curved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 b="3907"/>
          <a:stretch/>
        </p:blipFill>
        <p:spPr bwMode="auto">
          <a:xfrm>
            <a:off x="1061864" y="1256187"/>
            <a:ext cx="7020271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>
            <a:stCxn id="13" idx="6"/>
            <a:endCxn id="15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79612" y="888975"/>
            <a:ext cx="2738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 내용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48224" y="2676910"/>
            <a:ext cx="2636942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클릭 시 모임 상세 내용 조회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9" t="43452" r="52905" b="51786"/>
          <a:stretch/>
        </p:blipFill>
        <p:spPr bwMode="auto">
          <a:xfrm>
            <a:off x="700740" y="2293667"/>
            <a:ext cx="385970" cy="464459"/>
          </a:xfrm>
          <a:prstGeom prst="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1" t="6102" r="36093" b="80748"/>
          <a:stretch/>
        </p:blipFill>
        <p:spPr bwMode="auto">
          <a:xfrm>
            <a:off x="3449847" y="4365104"/>
            <a:ext cx="1937366" cy="740563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5633728" y="2732826"/>
            <a:ext cx="720080" cy="432048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구부러진 연결선 24"/>
          <p:cNvCxnSpPr>
            <a:stCxn id="24" idx="4"/>
          </p:cNvCxnSpPr>
          <p:nvPr/>
        </p:nvCxnSpPr>
        <p:spPr>
          <a:xfrm rot="5400000">
            <a:off x="5501665" y="3656977"/>
            <a:ext cx="984206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 t="9482" r="27273" b="61308"/>
          <a:stretch/>
        </p:blipFill>
        <p:spPr bwMode="auto">
          <a:xfrm>
            <a:off x="5508104" y="4365104"/>
            <a:ext cx="3228393" cy="1642188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300024" y="4221088"/>
            <a:ext cx="5589816" cy="1944216"/>
          </a:xfrm>
          <a:prstGeom prst="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1061864" y="1256187"/>
            <a:ext cx="7020271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6" idx="6"/>
            <a:endCxn id="18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9612" y="888975"/>
            <a:ext cx="1562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registerParty.jsp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5839" y="1628800"/>
            <a:ext cx="1349896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모임 정보 작성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 bwMode="auto">
          <a:xfrm>
            <a:off x="1061864" y="1256188"/>
            <a:ext cx="7028638" cy="505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9612" y="888975"/>
            <a:ext cx="2863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registerParty.jsp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주소 입력 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구부러진 연결선 19"/>
          <p:cNvCxnSpPr>
            <a:stCxn id="21" idx="3"/>
          </p:cNvCxnSpPr>
          <p:nvPr/>
        </p:nvCxnSpPr>
        <p:spPr>
          <a:xfrm>
            <a:off x="6372200" y="2204864"/>
            <a:ext cx="12700" cy="1944216"/>
          </a:xfrm>
          <a:prstGeom prst="curvedConnector4">
            <a:avLst>
              <a:gd name="adj1" fmla="val 9293874"/>
              <a:gd name="adj2" fmla="val 83939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20888"/>
            <a:ext cx="1692188" cy="95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054844" y="2060848"/>
            <a:ext cx="3317356" cy="288032"/>
          </a:xfrm>
          <a:prstGeom prst="rect">
            <a:avLst/>
          </a:prstGeom>
          <a:noFill/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32240" y="2420888"/>
            <a:ext cx="1692188" cy="95844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905896" y="3504158"/>
            <a:ext cx="1344875" cy="5055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주소 입력 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지도 자동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1061864" y="1256187"/>
            <a:ext cx="7020272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22" idx="6"/>
            <a:endCxn id="2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9612" y="888975"/>
            <a:ext cx="12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partyList.jsp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002244" y="2708920"/>
            <a:ext cx="5139512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모임 등록을 완료하면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마이모임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메뉴에 모임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히스토리로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등록된다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6" t="3217" r="27007" b="64967"/>
          <a:stretch/>
        </p:blipFill>
        <p:spPr bwMode="auto">
          <a:xfrm>
            <a:off x="2411760" y="3429000"/>
            <a:ext cx="3228392" cy="1786812"/>
          </a:xfrm>
          <a:prstGeom prst="rect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061864" y="3447303"/>
            <a:ext cx="720080" cy="432048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1599332" y="3858377"/>
            <a:ext cx="681406" cy="557761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2411760" y="5335077"/>
            <a:ext cx="3888432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인원 조회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클릭 시 신청 인원 조회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조회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625602" y="3530317"/>
            <a:ext cx="242832" cy="1702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3" t="-1" r="36169" b="87119"/>
          <a:stretch/>
        </p:blipFill>
        <p:spPr bwMode="auto">
          <a:xfrm>
            <a:off x="4950035" y="1934787"/>
            <a:ext cx="1932495" cy="723441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9612" y="888975"/>
            <a:ext cx="305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partyList.jsp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신청 인원 조회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6" t="3217" r="27007" b="64967"/>
          <a:stretch/>
        </p:blipFill>
        <p:spPr bwMode="auto">
          <a:xfrm>
            <a:off x="971600" y="1743505"/>
            <a:ext cx="3228392" cy="1786812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3314" r="26770" b="59256"/>
          <a:stretch/>
        </p:blipFill>
        <p:spPr bwMode="auto">
          <a:xfrm>
            <a:off x="4950035" y="4117056"/>
            <a:ext cx="3252247" cy="2102177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타원 20"/>
          <p:cNvSpPr/>
          <p:nvPr/>
        </p:nvSpPr>
        <p:spPr>
          <a:xfrm>
            <a:off x="3340135" y="2229948"/>
            <a:ext cx="461619" cy="216024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flipV="1">
            <a:off x="3801754" y="2296507"/>
            <a:ext cx="1058278" cy="4145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6" t="7734" r="35963" b="78417"/>
          <a:stretch/>
        </p:blipFill>
        <p:spPr bwMode="auto">
          <a:xfrm>
            <a:off x="4950036" y="2905282"/>
            <a:ext cx="1932495" cy="778864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 t="7245" r="35833" b="78939"/>
          <a:stretch/>
        </p:blipFill>
        <p:spPr bwMode="auto">
          <a:xfrm>
            <a:off x="6998545" y="2899202"/>
            <a:ext cx="1932495" cy="772018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구부러진 연결선 29"/>
          <p:cNvCxnSpPr/>
          <p:nvPr/>
        </p:nvCxnSpPr>
        <p:spPr>
          <a:xfrm>
            <a:off x="4091030" y="2735399"/>
            <a:ext cx="769002" cy="55589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629411" y="2627387"/>
            <a:ext cx="461619" cy="216024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3860220" y="4869160"/>
            <a:ext cx="97840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1061864" y="1256187"/>
            <a:ext cx="7020272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9612" y="888975"/>
            <a:ext cx="304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partyList.jsp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신청 인원 조회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74672" y="2492896"/>
            <a:ext cx="621264" cy="21602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95936" y="4509120"/>
            <a:ext cx="2304256" cy="1656184"/>
          </a:xfrm>
          <a:prstGeom prst="rect">
            <a:avLst/>
          </a:prstGeom>
          <a:pattFill prst="lt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4095284" y="4579430"/>
            <a:ext cx="2105560" cy="151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구부러진 연결선 20"/>
          <p:cNvCxnSpPr/>
          <p:nvPr/>
        </p:nvCxnSpPr>
        <p:spPr>
          <a:xfrm rot="16200000" flipH="1">
            <a:off x="3527884" y="2960948"/>
            <a:ext cx="1872208" cy="136815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270158" y="3410472"/>
            <a:ext cx="4680521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아이디를 클릭하면 해당 사용자의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마이모임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조회할 수 있음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1061864" y="1256187"/>
            <a:ext cx="7020272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>
            <a:stCxn id="13" idx="6"/>
            <a:endCxn id="15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79612" y="8889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main.jsp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3448311"/>
            <a:ext cx="2871904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등록한 모임이 지도에 적용됨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6"/>
          <a:stretch/>
        </p:blipFill>
        <p:spPr bwMode="auto">
          <a:xfrm>
            <a:off x="1061864" y="1256187"/>
            <a:ext cx="7020272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79612" y="888975"/>
            <a:ext cx="2738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 내용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79912" y="3448311"/>
            <a:ext cx="2871904" cy="33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거절당한 모임이 표시됨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23052" y="1124744"/>
            <a:ext cx="6920948" cy="57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1124744"/>
            <a:ext cx="2771800" cy="5733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0" y="3429120"/>
            <a:ext cx="1080000" cy="1080000"/>
          </a:xfrm>
          <a:prstGeom prst="rect">
            <a:avLst/>
          </a:prstGeom>
        </p:spPr>
      </p:pic>
      <p:pic>
        <p:nvPicPr>
          <p:cNvPr id="23" name="Picture 14" descr="Hdd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0" y="2276992"/>
            <a:ext cx="1188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95" y="5116783"/>
            <a:ext cx="252000" cy="25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19872" y="2361838"/>
            <a:ext cx="1315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a typeface="나눔손글씨 펜" pitchFamily="66" charset="-127"/>
              </a:rPr>
              <a:t>Web Server</a:t>
            </a:r>
            <a:endParaRPr lang="ko-KR" altLang="en-US" sz="1600" b="1" dirty="0">
              <a:ea typeface="나눔손글씨 펜" pitchFamily="66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9872" y="3491949"/>
            <a:ext cx="108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a typeface="나눔손글씨 펜" pitchFamily="66" charset="-127"/>
              </a:rPr>
              <a:t>Database</a:t>
            </a:r>
            <a:endParaRPr lang="ko-KR" altLang="en-US" sz="1200" b="1" dirty="0">
              <a:ea typeface="나눔손글씨 펜" pitchFamily="66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9872" y="4690532"/>
            <a:ext cx="148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a typeface="나눔손글씨 펜" pitchFamily="66" charset="-127"/>
              </a:rPr>
              <a:t>Web Browser</a:t>
            </a:r>
            <a:endParaRPr lang="ko-KR" altLang="en-US" sz="1600" b="1" dirty="0">
              <a:ea typeface="나눔손글씨 펜" pitchFamily="66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674543" y="4631636"/>
            <a:ext cx="1447240" cy="1101620"/>
            <a:chOff x="508000" y="1360204"/>
            <a:chExt cx="81726008" cy="4405072"/>
          </a:xfrm>
        </p:grpSpPr>
        <p:sp>
          <p:nvSpPr>
            <p:cNvPr id="45" name="Window Outer"/>
            <p:cNvSpPr/>
            <p:nvPr>
              <p:custDataLst>
                <p:tags r:id="rId2"/>
              </p:custDataLst>
            </p:nvPr>
          </p:nvSpPr>
          <p:spPr>
            <a:xfrm>
              <a:off x="508000" y="1360204"/>
              <a:ext cx="81726008" cy="4405072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Window Inner"/>
            <p:cNvSpPr/>
            <p:nvPr>
              <p:custDataLst>
                <p:tags r:id="rId3"/>
              </p:custDataLst>
            </p:nvPr>
          </p:nvSpPr>
          <p:spPr>
            <a:xfrm>
              <a:off x="1778976" y="3063126"/>
              <a:ext cx="79509765" cy="26461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Address Box"/>
            <p:cNvSpPr/>
            <p:nvPr>
              <p:custDataLst>
                <p:tags r:id="rId4"/>
              </p:custDataLst>
            </p:nvPr>
          </p:nvSpPr>
          <p:spPr>
            <a:xfrm>
              <a:off x="1778976" y="2277089"/>
              <a:ext cx="79509765" cy="78603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http://www.cheFood.com/</a:t>
              </a:r>
              <a:endParaRPr lang="en-US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Window Buttons"/>
            <p:cNvGrpSpPr>
              <a:grpSpLocks noChangeAspect="1"/>
            </p:cNvGrpSpPr>
            <p:nvPr/>
          </p:nvGrpSpPr>
          <p:grpSpPr>
            <a:xfrm>
              <a:off x="63576816" y="1668026"/>
              <a:ext cx="15421302" cy="335003"/>
              <a:chOff x="75368813" y="346558"/>
              <a:chExt cx="18143254" cy="394120"/>
            </a:xfrm>
          </p:grpSpPr>
          <p:sp>
            <p:nvSpPr>
              <p:cNvPr id="49" name="Close Button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8842943" y="355292"/>
                <a:ext cx="4669124" cy="38538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0" name="Maximize Button"/>
              <p:cNvSpPr>
                <a:spLocks noChangeAspect="1"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1969474" y="346558"/>
                <a:ext cx="4744886" cy="394120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1" name="Minimize Button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5368813" y="647138"/>
                <a:ext cx="4472132" cy="93536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3538003" y="5096217"/>
            <a:ext cx="352814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6C1230"/>
                </a:solidFill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6C1230"/>
                </a:solidFill>
                <a:ea typeface="나눔바른고딕" panose="020B0603020101020101" pitchFamily="50" charset="-127"/>
              </a:rPr>
              <a:t>   </a:t>
            </a:r>
            <a:r>
              <a:rPr lang="ko-KR" altLang="en-US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6C1230"/>
                </a:solidFill>
                <a:ea typeface="나눔바른고딕" panose="020B0603020101020101" pitchFamily="50" charset="-127"/>
              </a:rPr>
              <a:t>테스트 환경</a:t>
            </a:r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6C1230"/>
                </a:solidFill>
                <a:ea typeface="나눔바른고딕" panose="020B0603020101020101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6C1230"/>
                </a:solidFill>
                <a:ea typeface="나눔고딕" pitchFamily="50" charset="-127"/>
              </a:rPr>
              <a:t>Chrome version 43.0.2357.81 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19872" y="3944089"/>
            <a:ext cx="489654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971411"/>
                </a:solidFill>
                <a:ea typeface="나눔바른고딕" panose="020B0603020101020101" pitchFamily="50" charset="-127"/>
              </a:rPr>
              <a:t>- Oracle Database 10g Express Edition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19872" y="2791961"/>
            <a:ext cx="192943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971411"/>
                </a:solidFill>
                <a:ea typeface="나눔바른고딕" panose="020B0603020101020101" pitchFamily="50" charset="-127"/>
              </a:rPr>
              <a:t> Apache Tomcat v.7.0.55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872" y="5834825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a typeface="나눔손글씨 펜" pitchFamily="66" charset="-127"/>
              </a:rPr>
              <a:t>Additional API</a:t>
            </a:r>
            <a:endParaRPr lang="ko-KR" altLang="en-US" sz="1600" b="1" dirty="0">
              <a:ea typeface="나눔손글씨 펜" pitchFamily="66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19872" y="6296490"/>
            <a:ext cx="39930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292623"/>
                </a:solidFill>
                <a:ea typeface="나눔고딕" pitchFamily="50" charset="-127"/>
              </a:rPr>
              <a:t>- </a:t>
            </a:r>
            <a:r>
              <a:rPr lang="en-US" altLang="ko-KR" sz="1200" dirty="0" err="1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292623"/>
                </a:solidFill>
                <a:ea typeface="나눔고딕" pitchFamily="50" charset="-127"/>
              </a:rPr>
              <a:t>Naver</a:t>
            </a:r>
            <a:r>
              <a:rPr lang="en-US" altLang="ko-KR" sz="1200" dirty="0" smtClean="0">
                <a:ln>
                  <a:solidFill>
                    <a:srgbClr val="35312E">
                      <a:alpha val="0"/>
                    </a:srgbClr>
                  </a:solidFill>
                </a:ln>
                <a:solidFill>
                  <a:srgbClr val="292623"/>
                </a:solidFill>
                <a:ea typeface="나눔고딕" pitchFamily="50" charset="-127"/>
              </a:rPr>
              <a:t> Map API (JavaScript 2.0)</a:t>
            </a:r>
          </a:p>
        </p:txBody>
      </p:sp>
      <p:sp>
        <p:nvSpPr>
          <p:cNvPr id="2056" name="TextBox 2055"/>
          <p:cNvSpPr txBox="1"/>
          <p:nvPr/>
        </p:nvSpPr>
        <p:spPr>
          <a:xfrm>
            <a:off x="4653358" y="2429237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port:8080</a:t>
            </a:r>
            <a:endParaRPr lang="ko-KR" altLang="en-US" sz="1000" dirty="0"/>
          </a:p>
        </p:txBody>
      </p:sp>
      <p:sp>
        <p:nvSpPr>
          <p:cNvPr id="82" name="TextBox 81"/>
          <p:cNvSpPr txBox="1"/>
          <p:nvPr/>
        </p:nvSpPr>
        <p:spPr>
          <a:xfrm>
            <a:off x="4362740" y="3581365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port:8081</a:t>
            </a:r>
            <a:endParaRPr lang="ko-KR" altLang="en-US" sz="1000" dirty="0"/>
          </a:p>
        </p:txBody>
      </p:sp>
      <p:cxnSp>
        <p:nvCxnSpPr>
          <p:cNvPr id="25" name="직선 연결선 24"/>
          <p:cNvCxnSpPr>
            <a:stCxn id="30" idx="6"/>
            <a:endCxn id="32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85656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사용환경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5736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724634"/>
            <a:ext cx="27655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사용 환경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10676" y="1202085"/>
            <a:ext cx="1506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a typeface="나눔손글씨 펜" pitchFamily="66" charset="-127"/>
              </a:rPr>
              <a:t>Eclipse Juno</a:t>
            </a:r>
          </a:p>
          <a:p>
            <a:r>
              <a:rPr lang="en-US" altLang="ko-KR" sz="1600" b="1" dirty="0" err="1" smtClean="0">
                <a:ea typeface="나눔손글씨 펜" pitchFamily="66" charset="-127"/>
              </a:rPr>
              <a:t>jdk</a:t>
            </a:r>
            <a:r>
              <a:rPr lang="en-US" altLang="ko-KR" sz="1600" b="1" dirty="0" smtClean="0">
                <a:ea typeface="나눔손글씨 펜" pitchFamily="66" charset="-127"/>
              </a:rPr>
              <a:t> 1.7.0_80</a:t>
            </a:r>
          </a:p>
          <a:p>
            <a:r>
              <a:rPr lang="en-US" altLang="ko-KR" sz="1600" b="1" dirty="0" smtClean="0">
                <a:ea typeface="나눔손글씨 펜" pitchFamily="66" charset="-127"/>
              </a:rPr>
              <a:t>jQuery-1.11.3</a:t>
            </a:r>
            <a:endParaRPr lang="ko-KR" altLang="en-US" sz="1600" b="1" dirty="0">
              <a:ea typeface="나눔손글씨 펜" pitchFamily="66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152" b="55176" l="391" r="408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3" r="58511" b="43767"/>
          <a:stretch/>
        </p:blipFill>
        <p:spPr bwMode="auto">
          <a:xfrm>
            <a:off x="960430" y="1268760"/>
            <a:ext cx="930314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http://developer.naver.com/wiki/attach/mapAPI/img_map_api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9" y="582593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hlinkClick r:id="rId15"/>
          </p:cNvPr>
          <p:cNvSpPr txBox="1"/>
          <p:nvPr/>
        </p:nvSpPr>
        <p:spPr>
          <a:xfrm>
            <a:off x="7524328" y="6432107"/>
            <a:ext cx="15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▶ </a:t>
            </a:r>
            <a:r>
              <a:rPr lang="en-US" altLang="ko-K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cheFood</a:t>
            </a:r>
            <a:endParaRPr lang="ko-KR" altLang="en-US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>
            <a:endCxn id="14" idx="2"/>
          </p:cNvCxnSpPr>
          <p:nvPr/>
        </p:nvCxnSpPr>
        <p:spPr>
          <a:xfrm>
            <a:off x="1547664" y="4185084"/>
            <a:ext cx="604867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7624" y="4005064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23861" y="4005064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60098" y="4005064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96336" y="4005064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1560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cheFood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7797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둘러보기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4034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사용환경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0272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질의응답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3563888" y="6525344"/>
            <a:ext cx="5508103" cy="260648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박서연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&amp;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itchFamily="18" charset="-127"/>
                <a:ea typeface="HY강M" pitchFamily="18" charset="-127"/>
              </a:rPr>
              <a:t>이수정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" b="48630"/>
          <a:stretch/>
        </p:blipFill>
        <p:spPr bwMode="auto">
          <a:xfrm>
            <a:off x="0" y="-879"/>
            <a:ext cx="9144000" cy="331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83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9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1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en-US" altLang="ko-KR" sz="1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sz="19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/>
          <p:cNvCxnSpPr>
            <a:stCxn id="11" idx="6"/>
            <a:endCxn id="13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16721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질의응답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036801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374611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cheFood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3608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대각선 방향의 모서리가 잘린 사각형 37"/>
          <p:cNvSpPr/>
          <p:nvPr/>
        </p:nvSpPr>
        <p:spPr>
          <a:xfrm>
            <a:off x="1371852" y="1028192"/>
            <a:ext cx="6408712" cy="528600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퇴근 후 치킨이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먹고싶은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당신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혼자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뜯을텐가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71852" y="2051100"/>
            <a:ext cx="6408712" cy="50405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같이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먹고싶다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연락하기 귀찮다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71852" y="2685728"/>
            <a:ext cx="6408712" cy="50405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연락은 할 수 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너무 멀리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떨어져산다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71852" y="3320356"/>
            <a:ext cx="6408712" cy="50405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가까이 사는 이웃들은 연락처를 모르겠다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대각선 방향의 모서리가 잘린 사각형 43"/>
          <p:cNvSpPr/>
          <p:nvPr/>
        </p:nvSpPr>
        <p:spPr>
          <a:xfrm>
            <a:off x="1371852" y="4772608"/>
            <a:ext cx="6408712" cy="528600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이웃 네트워크 음식 모임 서비스가 필요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아래쪽 화살표 39"/>
          <p:cNvSpPr/>
          <p:nvPr/>
        </p:nvSpPr>
        <p:spPr>
          <a:xfrm>
            <a:off x="4097114" y="3933056"/>
            <a:ext cx="958188" cy="690376"/>
          </a:xfrm>
          <a:prstGeom prst="downArrow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932969" y="5441448"/>
            <a:ext cx="32864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cheFood</a:t>
            </a:r>
            <a:endParaRPr lang="ko-KR" altLang="en-US" sz="6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92492"/>
            <a:ext cx="9144000" cy="5565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374611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cheFood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3608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대각선 방향의 모서리가 잘린 사각형 37"/>
          <p:cNvSpPr/>
          <p:nvPr/>
        </p:nvSpPr>
        <p:spPr>
          <a:xfrm>
            <a:off x="1371852" y="1028192"/>
            <a:ext cx="6408712" cy="528600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cheFood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71852" y="2051100"/>
            <a:ext cx="6408712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지도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API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이용한 모임 조회 및 등록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71852" y="3136094"/>
            <a:ext cx="6408712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타인의 모임 조회 및 참여 신청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취소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71852" y="4221088"/>
            <a:ext cx="6408712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모임 주최자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셰프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의 참여 수락 및 거절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1852" y="1259022"/>
            <a:ext cx="6408712" cy="4618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10392" y="1223375"/>
            <a:ext cx="6329960" cy="461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2" idx="6"/>
            <a:endCxn id="1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374611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cheFood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3608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01572" y="1987436"/>
            <a:ext cx="1946623" cy="36933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index.jsp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01572" y="3016921"/>
            <a:ext cx="1946623" cy="36933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main.jsp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01572" y="5075892"/>
            <a:ext cx="1946623" cy="36933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registerParty.jsp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01572" y="4046406"/>
            <a:ext cx="1946623" cy="36933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partyList.jsp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6364" y="2034091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996364" y="3063576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모임 지도에 뿌리기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마커</a:t>
            </a:r>
            <a:r>
              <a:rPr lang="ko-KR" altLang="en-US" sz="1200" dirty="0" smtClean="0"/>
              <a:t> 클릭 시 모임 신청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996364" y="4055737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나의 모임 </a:t>
            </a:r>
            <a:r>
              <a:rPr lang="ko-KR" altLang="en-US" sz="1200" dirty="0" err="1" smtClean="0"/>
              <a:t>히스토리</a:t>
            </a:r>
            <a:r>
              <a:rPr lang="ko-KR" altLang="en-US" sz="1200" dirty="0" smtClean="0"/>
              <a:t> 조회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참여 신청자 조회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996364" y="5122547"/>
            <a:ext cx="3584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모임 </a:t>
            </a:r>
            <a:r>
              <a:rPr lang="ko-KR" altLang="en-US" sz="1200" dirty="0"/>
              <a:t>등록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메뉴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참가 최대 인원 작성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96364" y="4467496"/>
            <a:ext cx="3013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신청 수락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거절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타인 모임 </a:t>
            </a:r>
            <a:r>
              <a:rPr lang="ko-KR" altLang="en-US" sz="1200" dirty="0" err="1" smtClean="0"/>
              <a:t>히스토리</a:t>
            </a:r>
            <a:r>
              <a:rPr lang="ko-KR" altLang="en-US" sz="1200" dirty="0" smtClean="0"/>
              <a:t> 조회</a:t>
            </a:r>
            <a:endParaRPr lang="ko-KR" altLang="en-US" sz="1200" dirty="0"/>
          </a:p>
        </p:txBody>
      </p:sp>
      <p:sp>
        <p:nvSpPr>
          <p:cNvPr id="26" name="대각선 방향의 모서리가 잘린 사각형 25"/>
          <p:cNvSpPr/>
          <p:nvPr/>
        </p:nvSpPr>
        <p:spPr>
          <a:xfrm>
            <a:off x="1371852" y="1028192"/>
            <a:ext cx="6408712" cy="528600"/>
          </a:xfrm>
          <a:prstGeom prst="snip2DiagRect">
            <a:avLst>
              <a:gd name="adj1" fmla="val 0"/>
              <a:gd name="adj2" fmla="val 360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cheFood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상세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71852" y="1223375"/>
            <a:ext cx="914400" cy="333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>
            <a:off x="1375264" y="5437604"/>
            <a:ext cx="360040" cy="43204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82884" y="5391926"/>
            <a:ext cx="388424" cy="470106"/>
          </a:xfrm>
          <a:prstGeom prst="line">
            <a:avLst/>
          </a:prstGeom>
          <a:ln w="349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4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대각선 방향의 모서리가 잘린 사각형 37"/>
          <p:cNvSpPr/>
          <p:nvPr/>
        </p:nvSpPr>
        <p:spPr>
          <a:xfrm>
            <a:off x="1371852" y="764704"/>
            <a:ext cx="6408712" cy="528600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cheFood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흐름도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42424" y="2420888"/>
            <a:ext cx="1818592" cy="5760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index.jsp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82088" y="2420888"/>
            <a:ext cx="1818592" cy="5760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main.jsp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09322" y="4437112"/>
            <a:ext cx="1818592" cy="5760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registerParty.jsp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7864" y="4437112"/>
            <a:ext cx="1818592" cy="5760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partyList.jsp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219671" y="2492896"/>
            <a:ext cx="2232248" cy="189735"/>
          </a:xfrm>
          <a:prstGeom prst="rightArrow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위쪽/아래쪽 화살표 21"/>
          <p:cNvSpPr/>
          <p:nvPr/>
        </p:nvSpPr>
        <p:spPr>
          <a:xfrm>
            <a:off x="5975766" y="3125551"/>
            <a:ext cx="108012" cy="1216152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/아래쪽 화살표 22"/>
          <p:cNvSpPr/>
          <p:nvPr/>
        </p:nvSpPr>
        <p:spPr>
          <a:xfrm>
            <a:off x="6879939" y="3125551"/>
            <a:ext cx="108012" cy="1216152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23"/>
          <p:cNvSpPr/>
          <p:nvPr/>
        </p:nvSpPr>
        <p:spPr>
          <a:xfrm>
            <a:off x="6300192" y="4653136"/>
            <a:ext cx="504056" cy="12125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3135692" y="2645296"/>
            <a:ext cx="2232248" cy="189735"/>
          </a:xfrm>
          <a:prstGeom prst="rightArrow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951364" y="2204864"/>
            <a:ext cx="119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og in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1364" y="2708920"/>
            <a:ext cx="105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log out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85786" y="3460721"/>
            <a:ext cx="1138724" cy="885075"/>
            <a:chOff x="1142424" y="3456628"/>
            <a:chExt cx="981304" cy="88507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142424" y="3493388"/>
              <a:ext cx="981304" cy="28803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24" y="3717032"/>
              <a:ext cx="98130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142424" y="3765639"/>
              <a:ext cx="981304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회원가입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18992" y="3456628"/>
              <a:ext cx="8281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Modal</a:t>
              </a:r>
            </a:p>
          </p:txBody>
        </p:sp>
      </p:grpSp>
      <p:sp>
        <p:nvSpPr>
          <p:cNvPr id="7" name="아래쪽 화살표 6"/>
          <p:cNvSpPr/>
          <p:nvPr/>
        </p:nvSpPr>
        <p:spPr>
          <a:xfrm>
            <a:off x="1979710" y="3082143"/>
            <a:ext cx="144018" cy="28936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7191064" y="5575660"/>
            <a:ext cx="1138724" cy="885075"/>
            <a:chOff x="1142424" y="3456628"/>
            <a:chExt cx="981304" cy="885075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1142424" y="3493388"/>
              <a:ext cx="981304" cy="28803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42424" y="3717032"/>
              <a:ext cx="98130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142424" y="3765639"/>
              <a:ext cx="981304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신청인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원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조회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8992" y="3456628"/>
              <a:ext cx="8281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Modal</a:t>
              </a:r>
            </a:p>
          </p:txBody>
        </p:sp>
      </p:grpSp>
      <p:sp>
        <p:nvSpPr>
          <p:cNvPr id="37" name="아래쪽 화살표 36"/>
          <p:cNvSpPr/>
          <p:nvPr/>
        </p:nvSpPr>
        <p:spPr>
          <a:xfrm>
            <a:off x="7688417" y="5179024"/>
            <a:ext cx="144018" cy="28936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7852794" y="2204864"/>
            <a:ext cx="1138724" cy="885075"/>
            <a:chOff x="1142424" y="3456628"/>
            <a:chExt cx="981304" cy="88507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142424" y="3493388"/>
              <a:ext cx="981304" cy="28803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42424" y="3717032"/>
              <a:ext cx="98130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142424" y="3765639"/>
              <a:ext cx="981304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모임상세내용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18992" y="3456628"/>
              <a:ext cx="8281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Modal</a:t>
              </a:r>
            </a:p>
          </p:txBody>
        </p:sp>
      </p:grpSp>
      <p:sp>
        <p:nvSpPr>
          <p:cNvPr id="47" name="아래쪽 화살표 46"/>
          <p:cNvSpPr/>
          <p:nvPr/>
        </p:nvSpPr>
        <p:spPr>
          <a:xfrm rot="16200000">
            <a:off x="7586817" y="2564238"/>
            <a:ext cx="144018" cy="28936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82088" y="1484784"/>
            <a:ext cx="1818592" cy="5760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error.jsp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6498213" y="2117733"/>
            <a:ext cx="108013" cy="24778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stCxn id="52" idx="6"/>
            <a:endCxn id="54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9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" b="3907"/>
          <a:stretch/>
        </p:blipFill>
        <p:spPr bwMode="auto">
          <a:xfrm>
            <a:off x="1061864" y="1256187"/>
            <a:ext cx="7020272" cy="50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>
            <a:stCxn id="28" idx="6"/>
            <a:endCxn id="30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9612" y="888975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화면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420176" y="5445224"/>
            <a:ext cx="4312064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계정이 있을 경우 로그인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없을 경우 회원 가입 후 로그인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6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 b="3907"/>
          <a:stretch/>
        </p:blipFill>
        <p:spPr bwMode="auto">
          <a:xfrm>
            <a:off x="1061864" y="1256188"/>
            <a:ext cx="7020272" cy="505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14" idx="6"/>
            <a:endCxn id="16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79612" y="888975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50507" y="4021882"/>
            <a:ext cx="2295840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작성 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가입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클릭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844870" y="3659962"/>
            <a:ext cx="239298" cy="41711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418653" y="4958613"/>
            <a:ext cx="720080" cy="432048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/>
          <p:nvPr/>
        </p:nvCxnSpPr>
        <p:spPr>
          <a:xfrm rot="16200000" flipV="1">
            <a:off x="3658513" y="3838431"/>
            <a:ext cx="1529614" cy="710751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" b="3984"/>
          <a:stretch/>
        </p:blipFill>
        <p:spPr bwMode="auto">
          <a:xfrm>
            <a:off x="1061864" y="1250336"/>
            <a:ext cx="7020272" cy="505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6" idx="6"/>
            <a:endCxn id="18" idx="2"/>
          </p:cNvCxnSpPr>
          <p:nvPr/>
        </p:nvCxnSpPr>
        <p:spPr>
          <a:xfrm>
            <a:off x="1187624" y="296652"/>
            <a:ext cx="67771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302664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71600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33728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964793" y="1886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374672" y="2606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9612" y="88897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index.jsp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90424" y="5852508"/>
            <a:ext cx="2045672" cy="4152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등록된 계정으로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259703" y="5490588"/>
            <a:ext cx="239298" cy="41711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995936" y="4958613"/>
            <a:ext cx="720080" cy="432048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654592" y="37461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화면구성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389</Words>
  <Application>Microsoft Office PowerPoint</Application>
  <PresentationFormat>화면 슬라이드 쇼(4:3)</PresentationFormat>
  <Paragraphs>104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37</cp:revision>
  <dcterms:created xsi:type="dcterms:W3CDTF">2015-05-27T01:41:39Z</dcterms:created>
  <dcterms:modified xsi:type="dcterms:W3CDTF">2015-05-28T04:42:15Z</dcterms:modified>
</cp:coreProperties>
</file>